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A6B7-3BEB-4600-AACF-6CDD1D23D1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207-F622-48CD-B76D-40934CF9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6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A6B7-3BEB-4600-AACF-6CDD1D23D1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207-F622-48CD-B76D-40934CF9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9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A6B7-3BEB-4600-AACF-6CDD1D23D1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207-F622-48CD-B76D-40934CF9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6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A6B7-3BEB-4600-AACF-6CDD1D23D1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207-F622-48CD-B76D-40934CF9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A6B7-3BEB-4600-AACF-6CDD1D23D1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207-F622-48CD-B76D-40934CF9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A6B7-3BEB-4600-AACF-6CDD1D23D1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207-F622-48CD-B76D-40934CF9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9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A6B7-3BEB-4600-AACF-6CDD1D23D1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207-F622-48CD-B76D-40934CF9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4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A6B7-3BEB-4600-AACF-6CDD1D23D1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207-F622-48CD-B76D-40934CF9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6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A6B7-3BEB-4600-AACF-6CDD1D23D1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207-F622-48CD-B76D-40934CF9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7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A6B7-3BEB-4600-AACF-6CDD1D23D1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207-F622-48CD-B76D-40934CF9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7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A6B7-3BEB-4600-AACF-6CDD1D23D1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207-F622-48CD-B76D-40934CF9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0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AA6B7-3BEB-4600-AACF-6CDD1D23D1AE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A0207-F622-48CD-B76D-40934CF9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181" y="171161"/>
            <a:ext cx="2736273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</a:rPr>
              <a:t>Lecture 8</a:t>
            </a:r>
            <a:endParaRPr lang="en-US" sz="48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54" y="2376000"/>
            <a:ext cx="5804486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568035"/>
            <a:ext cx="11887200" cy="57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2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" y="457200"/>
            <a:ext cx="11734800" cy="57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2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73" y="609599"/>
            <a:ext cx="11568071" cy="49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1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98764"/>
            <a:ext cx="11817928" cy="568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3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344032"/>
            <a:ext cx="11783607" cy="2496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" y="3237707"/>
            <a:ext cx="11603498" cy="31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8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Lecture 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</dc:title>
  <dc:creator>user</dc:creator>
  <cp:lastModifiedBy>user</cp:lastModifiedBy>
  <cp:revision>1</cp:revision>
  <dcterms:created xsi:type="dcterms:W3CDTF">2018-12-30T19:22:54Z</dcterms:created>
  <dcterms:modified xsi:type="dcterms:W3CDTF">2018-12-30T19:29:14Z</dcterms:modified>
</cp:coreProperties>
</file>